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D256B2-69F8-4729-9D8A-4139F2875705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511D9A-0202-40D7-918D-B9517ABA28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2-D Vectors Graphically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 – Find the direction of the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determine the direction of the angle relative to one of the Cardinal directions (North/South/East/West)</a:t>
            </a:r>
          </a:p>
          <a:p>
            <a:endParaRPr lang="en-US" dirty="0"/>
          </a:p>
          <a:p>
            <a:r>
              <a:rPr lang="en-US" dirty="0" smtClean="0"/>
              <a:t>Examples </a:t>
            </a:r>
            <a:r>
              <a:rPr lang="en-US" dirty="0" smtClean="0">
                <a:sym typeface="Wingdings" pitchFamily="2" charset="2"/>
              </a:rPr>
              <a:t> West of North, South of East</a:t>
            </a:r>
            <a:endParaRPr lang="en-US" dirty="0"/>
          </a:p>
        </p:txBody>
      </p:sp>
      <p:pic>
        <p:nvPicPr>
          <p:cNvPr id="8194" name="Picture 2" descr="C:\Users\cneely\AppData\Local\Microsoft\Windows\Temporary Internet Files\Content.IE5\OWYLN9LJ\MP9003901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33544"/>
            <a:ext cx="1676400" cy="1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neely\AppData\Local\Microsoft\Windows\Temporary Internet Files\Content.IE5\9R7Z9X1E\MP9003827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12016"/>
            <a:ext cx="1905000" cy="13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neely\AppData\Local\Microsoft\Windows\Temporary Internet Files\Content.IE5\9R7Z9X1E\MC9003255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1" y="4429966"/>
            <a:ext cx="1159459" cy="152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6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010400" cy="38942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can and people have accurately represented a situation by drawing vectors to scale in order to recreate exactly where they (some object) would end up.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119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7 steps to use to solve vectors using graphical techniques.  </a:t>
            </a:r>
          </a:p>
          <a:p>
            <a:r>
              <a:rPr lang="en-US" sz="3600" dirty="0" smtClean="0"/>
              <a:t>If you follow the steps, the vector solves itself.</a:t>
            </a:r>
            <a:endParaRPr lang="en-US" sz="3600" dirty="0"/>
          </a:p>
        </p:txBody>
      </p:sp>
      <p:pic>
        <p:nvPicPr>
          <p:cNvPr id="1026" name="Picture 2" descr="C:\Users\cneely\AppData\Local\Microsoft\Windows\Temporary Internet Files\Content.IE5\OWYLN9LJ\MC9004370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neely\AppData\Local\Microsoft\Windows\Temporary Internet Files\Content.IE5\9R7Z9X1E\MC9004412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632298"/>
            <a:ext cx="1219200" cy="15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neely\AppData\Local\Microsoft\Windows\Temporary Internet Files\Content.IE5\9R7Z9X1E\MC9000140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875995" cy="8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neely\AppData\Local\Microsoft\Windows\Temporary Internet Files\Content.IE5\OWYLN9LJ\MC9003400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709574" cy="9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6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Make a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know what the scale is for your drawing. </a:t>
            </a:r>
          </a:p>
          <a:p>
            <a:r>
              <a:rPr lang="en-US" dirty="0" smtClean="0"/>
              <a:t>For example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1 cm in the drawing = 25 m in real life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 pitchFamily="2" charset="2"/>
              </a:rPr>
              <a:t>It is a scaled down version of reality and we need to know how scaled down it is.</a:t>
            </a:r>
            <a:endParaRPr lang="en-US" dirty="0"/>
          </a:p>
        </p:txBody>
      </p:sp>
      <p:pic>
        <p:nvPicPr>
          <p:cNvPr id="2050" name="Picture 2" descr="C:\Users\cneely\AppData\Local\Microsoft\Windows\Temporary Internet Files\Content.IE5\IHAYH1US\MC9004370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8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Step 2 - Show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162800" cy="3603812"/>
          </a:xfrm>
        </p:spPr>
        <p:txBody>
          <a:bodyPr/>
          <a:lstStyle/>
          <a:p>
            <a:r>
              <a:rPr lang="en-US" dirty="0" smtClean="0"/>
              <a:t>Which direction is North?  Put compass directions on the drawing so we know North/South/East/West</a:t>
            </a:r>
            <a:endParaRPr lang="en-US" dirty="0"/>
          </a:p>
        </p:txBody>
      </p:sp>
      <p:pic>
        <p:nvPicPr>
          <p:cNvPr id="3074" name="Picture 2" descr="C:\Users\cneely\AppData\Local\Microsoft\Windows\Temporary Internet Files\Content.IE5\9R7Z9X1E\MP9004069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154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neely\AppData\Local\Microsoft\Windows\Temporary Internet Files\Content.IE5\OWYLN9LJ\MC9003292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2971800" cy="30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0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– Convert values and draw vectors to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981200"/>
            <a:ext cx="5562600" cy="4038600"/>
          </a:xfrm>
        </p:spPr>
        <p:txBody>
          <a:bodyPr/>
          <a:lstStyle/>
          <a:p>
            <a:r>
              <a:rPr lang="en-US" dirty="0" smtClean="0"/>
              <a:t>Take the values given to you, and convert them using your key.  (Be sure to show your work).</a:t>
            </a:r>
          </a:p>
          <a:p>
            <a:r>
              <a:rPr lang="en-US" dirty="0" smtClean="0"/>
              <a:t>Now use a ruler and protractor and draw the scaled down vectors on your graph paper as arrows in the correct direction and with the correct length.  </a:t>
            </a:r>
          </a:p>
          <a:p>
            <a:r>
              <a:rPr lang="en-US" dirty="0" smtClean="0"/>
              <a:t>Be sure to draw the first from an origin point, and each vector after that from the head of the previous vector arrow</a:t>
            </a:r>
          </a:p>
        </p:txBody>
      </p:sp>
      <p:pic>
        <p:nvPicPr>
          <p:cNvPr id="4098" name="Picture 2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484" y="4917949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8643">
            <a:off x="6999323" y="4441545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5195">
            <a:off x="7426856" y="3938390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558">
            <a:off x="7014560" y="3257779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7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 – Draw the resultant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the origin point, and draw a single arrow extending from that origin point to the head of the final arrow.</a:t>
            </a:r>
          </a:p>
          <a:p>
            <a:pPr marL="0" indent="0">
              <a:buNone/>
            </a:pPr>
            <a:r>
              <a:rPr lang="en-US" dirty="0" smtClean="0"/>
              <a:t> 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This one here</a:t>
            </a:r>
            <a:endParaRPr lang="en-US" dirty="0"/>
          </a:p>
        </p:txBody>
      </p:sp>
      <p:pic>
        <p:nvPicPr>
          <p:cNvPr id="5122" name="Picture 2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91975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3115">
            <a:off x="2433406" y="3964036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6178">
            <a:off x="2310268" y="4710674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524">
            <a:off x="2789193" y="5298948"/>
            <a:ext cx="952805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neely\AppData\Local\Microsoft\Windows\Temporary Internet Files\Content.IE5\IHAYH1US\MC900391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984">
            <a:off x="2506752" y="4471525"/>
            <a:ext cx="2554604" cy="3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cneely\AppData\Local\Microsoft\Windows\Temporary Internet Files\Content.IE5\CZ4BDDUP\MC9004398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9933">
            <a:off x="4089308" y="35920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 – Measure and convert the resultant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ruler and measure the resultant vector.</a:t>
            </a:r>
          </a:p>
          <a:p>
            <a:r>
              <a:rPr lang="en-US" dirty="0" smtClean="0"/>
              <a:t>Now convert it back to the real length using your key conversion factor.</a:t>
            </a:r>
            <a:endParaRPr lang="en-US" dirty="0"/>
          </a:p>
        </p:txBody>
      </p:sp>
      <p:pic>
        <p:nvPicPr>
          <p:cNvPr id="6146" name="Picture 2" descr="C:\Users\cneely\AppData\Local\Microsoft\Windows\Temporary Internet Files\Content.IE5\IHAYH1US\MC900232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671180" cy="193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3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6 – Measure the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protractor and measure the angle.</a:t>
            </a:r>
          </a:p>
          <a:p>
            <a:r>
              <a:rPr lang="en-US" dirty="0" smtClean="0"/>
              <a:t>Start at the origin point and measure the angle from the closest horizontal or vertical axis to the resultant vector line.</a:t>
            </a:r>
          </a:p>
          <a:p>
            <a:r>
              <a:rPr lang="en-US" dirty="0" smtClean="0"/>
              <a:t>This will be an angle under 90 degrees.</a:t>
            </a:r>
            <a:endParaRPr lang="en-US" dirty="0"/>
          </a:p>
        </p:txBody>
      </p:sp>
      <p:pic>
        <p:nvPicPr>
          <p:cNvPr id="7170" name="Picture 2" descr="C:\Users\cneely\AppData\Local\Microsoft\Windows\Temporary Internet Files\Content.IE5\OWYLN9LJ\MC9003404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874520" cy="13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2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209</TotalTime>
  <Words>363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Solving 2-D Vectors Graphically</vt:lpstr>
      <vt:lpstr>Why?</vt:lpstr>
      <vt:lpstr>How?</vt:lpstr>
      <vt:lpstr>Step 1 – Make a key</vt:lpstr>
      <vt:lpstr>    Step 2 - Show Direction</vt:lpstr>
      <vt:lpstr>Step 3 – Convert values and draw vectors to scale</vt:lpstr>
      <vt:lpstr>Step 4 – Draw the resultant vector</vt:lpstr>
      <vt:lpstr>Step 5 – Measure and convert the resultant vector</vt:lpstr>
      <vt:lpstr>Step 6 – Measure the angle</vt:lpstr>
      <vt:lpstr>Step 7 – Find the direction of the angle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2-D Vectors Graphically</dc:title>
  <dc:creator>Windows User</dc:creator>
  <cp:lastModifiedBy>Windows User</cp:lastModifiedBy>
  <cp:revision>4</cp:revision>
  <dcterms:created xsi:type="dcterms:W3CDTF">2013-10-04T15:33:06Z</dcterms:created>
  <dcterms:modified xsi:type="dcterms:W3CDTF">2013-10-04T19:02:15Z</dcterms:modified>
</cp:coreProperties>
</file>